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6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pPr/>
              <a:t>06/04/2019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41820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pPr/>
              <a:t>06/04/2019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20642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pPr/>
              <a:t>06/04/2019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0051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pPr/>
              <a:t>06/04/2019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73799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pPr/>
              <a:t>06/04/2019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342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pPr/>
              <a:t>06/04/2019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94517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pPr/>
              <a:t>06/04/2019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63705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2412776" y="2996952"/>
            <a:ext cx="6264696" cy="792088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  <a:cs typeface="Andalus" pitchFamily="18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469510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pPr/>
              <a:t>06/04/2019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43291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pPr/>
              <a:t>06/04/2019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30319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pPr/>
              <a:t>06/04/2019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4097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</a:schemeClr>
            </a:gs>
            <a:gs pos="100000">
              <a:schemeClr val="bg1">
                <a:lumMod val="81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33637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lowchart: Terminator 51"/>
          <p:cNvSpPr/>
          <p:nvPr/>
        </p:nvSpPr>
        <p:spPr>
          <a:xfrm>
            <a:off x="4643438" y="3000372"/>
            <a:ext cx="1369612" cy="504056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Stop</a:t>
            </a:r>
            <a:endParaRPr lang="en-GB" dirty="0"/>
          </a:p>
        </p:txBody>
      </p:sp>
      <p:sp>
        <p:nvSpPr>
          <p:cNvPr id="61" name="Title 6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to add two </a:t>
            </a:r>
            <a:r>
              <a:rPr lang="en-GB" dirty="0" smtClean="0"/>
              <a:t>numbers</a:t>
            </a:r>
            <a:endParaRPr lang="en-GB" dirty="0"/>
          </a:p>
        </p:txBody>
      </p:sp>
      <p:grpSp>
        <p:nvGrpSpPr>
          <p:cNvPr id="2" name="Group 72"/>
          <p:cNvGrpSpPr/>
          <p:nvPr/>
        </p:nvGrpSpPr>
        <p:grpSpPr>
          <a:xfrm>
            <a:off x="2428860" y="2643182"/>
            <a:ext cx="2021251" cy="1000132"/>
            <a:chOff x="3857620" y="1357298"/>
            <a:chExt cx="2021251" cy="1000132"/>
          </a:xfrm>
        </p:grpSpPr>
        <p:cxnSp>
          <p:nvCxnSpPr>
            <p:cNvPr id="71" name="Straight Arrow Connector 70"/>
            <p:cNvCxnSpPr/>
            <p:nvPr/>
          </p:nvCxnSpPr>
          <p:spPr>
            <a:xfrm rot="5400000">
              <a:off x="4644232" y="2142322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Flowchart: Process 62"/>
            <p:cNvSpPr/>
            <p:nvPr/>
          </p:nvSpPr>
          <p:spPr>
            <a:xfrm>
              <a:off x="3857620" y="1357298"/>
              <a:ext cx="2021251" cy="718314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Add numbers together</a:t>
              </a:r>
              <a:endParaRPr lang="en-GB" dirty="0"/>
            </a:p>
          </p:txBody>
        </p:sp>
      </p:grpSp>
      <p:grpSp>
        <p:nvGrpSpPr>
          <p:cNvPr id="3" name="Group 69"/>
          <p:cNvGrpSpPr/>
          <p:nvPr/>
        </p:nvGrpSpPr>
        <p:grpSpPr>
          <a:xfrm>
            <a:off x="6357950" y="1142984"/>
            <a:ext cx="1599364" cy="855668"/>
            <a:chOff x="4518372" y="428604"/>
            <a:chExt cx="1599364" cy="855668"/>
          </a:xfrm>
        </p:grpSpPr>
        <p:cxnSp>
          <p:nvCxnSpPr>
            <p:cNvPr id="46" name="Straight Arrow Connector 45"/>
            <p:cNvCxnSpPr/>
            <p:nvPr/>
          </p:nvCxnSpPr>
          <p:spPr>
            <a:xfrm rot="5400000">
              <a:off x="5109373" y="1034239"/>
              <a:ext cx="49847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Flowchart: Terminator 5"/>
            <p:cNvSpPr/>
            <p:nvPr/>
          </p:nvSpPr>
          <p:spPr>
            <a:xfrm>
              <a:off x="4518372" y="428604"/>
              <a:ext cx="1599364" cy="504056"/>
            </a:xfrm>
            <a:prstGeom prst="flowChartTerminato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Start</a:t>
              </a:r>
              <a:endParaRPr lang="en-GB" dirty="0"/>
            </a:p>
          </p:txBody>
        </p:sp>
      </p:grpSp>
      <p:grpSp>
        <p:nvGrpSpPr>
          <p:cNvPr id="4" name="Group 49"/>
          <p:cNvGrpSpPr/>
          <p:nvPr/>
        </p:nvGrpSpPr>
        <p:grpSpPr>
          <a:xfrm>
            <a:off x="1785918" y="642918"/>
            <a:ext cx="2000264" cy="1143008"/>
            <a:chOff x="6429388" y="1571612"/>
            <a:chExt cx="2000264" cy="1143008"/>
          </a:xfrm>
        </p:grpSpPr>
        <p:cxnSp>
          <p:nvCxnSpPr>
            <p:cNvPr id="49" name="Straight Arrow Connector 48"/>
            <p:cNvCxnSpPr/>
            <p:nvPr/>
          </p:nvCxnSpPr>
          <p:spPr>
            <a:xfrm rot="5400000">
              <a:off x="7216000" y="2499512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Flowchart: Data 46"/>
            <p:cNvSpPr/>
            <p:nvPr/>
          </p:nvSpPr>
          <p:spPr>
            <a:xfrm>
              <a:off x="6429388" y="1571612"/>
              <a:ext cx="2000264" cy="785818"/>
            </a:xfrm>
            <a:prstGeom prst="flowChartInputOutpu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Input first number</a:t>
              </a:r>
              <a:endParaRPr lang="en-GB" dirty="0"/>
            </a:p>
          </p:txBody>
        </p:sp>
      </p:grpSp>
      <p:grpSp>
        <p:nvGrpSpPr>
          <p:cNvPr id="5" name="Group 50"/>
          <p:cNvGrpSpPr/>
          <p:nvPr/>
        </p:nvGrpSpPr>
        <p:grpSpPr>
          <a:xfrm>
            <a:off x="4071934" y="1142984"/>
            <a:ext cx="2000264" cy="1143008"/>
            <a:chOff x="6429388" y="1571612"/>
            <a:chExt cx="2000264" cy="1143008"/>
          </a:xfrm>
        </p:grpSpPr>
        <p:cxnSp>
          <p:nvCxnSpPr>
            <p:cNvPr id="56" name="Straight Arrow Connector 55"/>
            <p:cNvCxnSpPr/>
            <p:nvPr/>
          </p:nvCxnSpPr>
          <p:spPr>
            <a:xfrm rot="5400000">
              <a:off x="7216000" y="2499512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Flowchart: Data 59"/>
            <p:cNvSpPr/>
            <p:nvPr/>
          </p:nvSpPr>
          <p:spPr>
            <a:xfrm>
              <a:off x="6429388" y="1571612"/>
              <a:ext cx="2000264" cy="785818"/>
            </a:xfrm>
            <a:prstGeom prst="flowChartInputOutpu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Input second number</a:t>
              </a:r>
              <a:endParaRPr lang="en-GB" dirty="0"/>
            </a:p>
          </p:txBody>
        </p:sp>
      </p:grpSp>
      <p:grpSp>
        <p:nvGrpSpPr>
          <p:cNvPr id="7" name="Group 64"/>
          <p:cNvGrpSpPr/>
          <p:nvPr/>
        </p:nvGrpSpPr>
        <p:grpSpPr>
          <a:xfrm>
            <a:off x="3786182" y="4714884"/>
            <a:ext cx="2000264" cy="1143008"/>
            <a:chOff x="6429388" y="1571612"/>
            <a:chExt cx="2000264" cy="1143008"/>
          </a:xfrm>
        </p:grpSpPr>
        <p:cxnSp>
          <p:nvCxnSpPr>
            <p:cNvPr id="66" name="Straight Arrow Connector 65"/>
            <p:cNvCxnSpPr/>
            <p:nvPr/>
          </p:nvCxnSpPr>
          <p:spPr>
            <a:xfrm rot="5400000">
              <a:off x="7216000" y="2499512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Flowchart: Data 67"/>
            <p:cNvSpPr/>
            <p:nvPr/>
          </p:nvSpPr>
          <p:spPr>
            <a:xfrm>
              <a:off x="6429388" y="1571612"/>
              <a:ext cx="2000264" cy="785818"/>
            </a:xfrm>
            <a:prstGeom prst="flowChartInputOutpu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Display result</a:t>
              </a:r>
              <a:endParaRPr lang="en-GB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225020" y="-24"/>
            <a:ext cx="74903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Use the shapes below to construct a flow chart that adds 2 numbers  together</a:t>
            </a:r>
          </a:p>
          <a:p>
            <a:pPr algn="ctr"/>
            <a:r>
              <a:rPr lang="en-GB" dirty="0" smtClean="0"/>
              <a:t> and outputs the result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20911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5790</TotalTime>
  <Words>37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How to add two numbers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 Barnard</dc:creator>
  <cp:lastModifiedBy>Andrew Spero</cp:lastModifiedBy>
  <cp:revision>48</cp:revision>
  <dcterms:created xsi:type="dcterms:W3CDTF">2012-02-03T11:26:46Z</dcterms:created>
  <dcterms:modified xsi:type="dcterms:W3CDTF">2019-04-06T20:03:53Z</dcterms:modified>
</cp:coreProperties>
</file>