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182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06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05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37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42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451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370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412776" y="2996952"/>
            <a:ext cx="6264696" cy="79208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cs typeface="Andalus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6951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3291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0319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D0B3D3-FC69-4279-95D2-68814DDE1171}" type="datetimeFigureOut">
              <a:rPr lang="en-GB" smtClean="0"/>
              <a:pPr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BFCA59-AFE7-4C82-A50E-55A86DE965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097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8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3637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lowchart: Terminator 51"/>
          <p:cNvSpPr/>
          <p:nvPr/>
        </p:nvSpPr>
        <p:spPr>
          <a:xfrm>
            <a:off x="1928794" y="1428736"/>
            <a:ext cx="1369612" cy="50405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Stop</a:t>
            </a:r>
            <a:endParaRPr lang="en-GB" dirty="0"/>
          </a:p>
        </p:txBody>
      </p:sp>
      <p:sp>
        <p:nvSpPr>
          <p:cNvPr id="61" name="Title 6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Musical chairs</a:t>
            </a:r>
            <a:br>
              <a:rPr lang="en-GB" dirty="0" smtClean="0"/>
            </a:br>
            <a:r>
              <a:rPr lang="en-GB" dirty="0" smtClean="0"/>
              <a:t>Unorganised</a:t>
            </a:r>
            <a:endParaRPr lang="en-GB" dirty="0"/>
          </a:p>
        </p:txBody>
      </p:sp>
      <p:grpSp>
        <p:nvGrpSpPr>
          <p:cNvPr id="7" name="Group 72"/>
          <p:cNvGrpSpPr/>
          <p:nvPr/>
        </p:nvGrpSpPr>
        <p:grpSpPr>
          <a:xfrm>
            <a:off x="6072198" y="571480"/>
            <a:ext cx="2021251" cy="1000132"/>
            <a:chOff x="3857620" y="1357298"/>
            <a:chExt cx="2021251" cy="1000132"/>
          </a:xfrm>
        </p:grpSpPr>
        <p:cxnSp>
          <p:nvCxnSpPr>
            <p:cNvPr id="71" name="Straight Arrow Connector 70"/>
            <p:cNvCxnSpPr/>
            <p:nvPr/>
          </p:nvCxnSpPr>
          <p:spPr>
            <a:xfrm rot="5400000">
              <a:off x="4644232" y="214232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lowchart: Process 62"/>
            <p:cNvSpPr/>
            <p:nvPr/>
          </p:nvSpPr>
          <p:spPr>
            <a:xfrm>
              <a:off x="3857620" y="1357298"/>
              <a:ext cx="2021251" cy="718314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Play music</a:t>
              </a:r>
              <a:endParaRPr lang="en-GB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929058" y="710422"/>
            <a:ext cx="1599364" cy="855668"/>
            <a:chOff x="4518372" y="428604"/>
            <a:chExt cx="1599364" cy="855668"/>
          </a:xfrm>
        </p:grpSpPr>
        <p:cxnSp>
          <p:nvCxnSpPr>
            <p:cNvPr id="46" name="Straight Arrow Connector 45"/>
            <p:cNvCxnSpPr/>
            <p:nvPr/>
          </p:nvCxnSpPr>
          <p:spPr>
            <a:xfrm rot="5400000">
              <a:off x="5109373" y="1034239"/>
              <a:ext cx="4984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lowchart: Terminator 5"/>
            <p:cNvSpPr/>
            <p:nvPr/>
          </p:nvSpPr>
          <p:spPr>
            <a:xfrm>
              <a:off x="4518372" y="428604"/>
              <a:ext cx="1599364" cy="504056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Start</a:t>
              </a:r>
              <a:endParaRPr lang="en-GB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643702" y="4500570"/>
            <a:ext cx="2000264" cy="1143008"/>
            <a:chOff x="6429388" y="1571612"/>
            <a:chExt cx="2000264" cy="1143008"/>
          </a:xfrm>
        </p:grpSpPr>
        <p:cxnSp>
          <p:nvCxnSpPr>
            <p:cNvPr id="56" name="Straight Arrow Connector 55"/>
            <p:cNvCxnSpPr/>
            <p:nvPr/>
          </p:nvCxnSpPr>
          <p:spPr>
            <a:xfrm rot="5400000">
              <a:off x="7216000" y="249951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lowchart: Data 59"/>
            <p:cNvSpPr/>
            <p:nvPr/>
          </p:nvSpPr>
          <p:spPr>
            <a:xfrm>
              <a:off x="6429388" y="1571612"/>
              <a:ext cx="2000264" cy="785818"/>
            </a:xfrm>
            <a:prstGeom prst="flowChartInputOutpu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Remove a chair</a:t>
              </a:r>
              <a:endParaRPr lang="en-GB" dirty="0"/>
            </a:p>
          </p:txBody>
        </p:sp>
      </p:grpSp>
      <p:grpSp>
        <p:nvGrpSpPr>
          <p:cNvPr id="19" name="Group 86"/>
          <p:cNvGrpSpPr/>
          <p:nvPr/>
        </p:nvGrpSpPr>
        <p:grpSpPr>
          <a:xfrm>
            <a:off x="3714744" y="3286124"/>
            <a:ext cx="2713180" cy="1395255"/>
            <a:chOff x="2001696" y="3177547"/>
            <a:chExt cx="2713180" cy="1395255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3643306" y="3643314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2607455" y="4250537"/>
              <a:ext cx="6429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55"/>
            <p:cNvGrpSpPr/>
            <p:nvPr/>
          </p:nvGrpSpPr>
          <p:grpSpPr>
            <a:xfrm>
              <a:off x="2001696" y="3177547"/>
              <a:ext cx="2376264" cy="1275314"/>
              <a:chOff x="5372425" y="3984875"/>
              <a:chExt cx="2376264" cy="1275314"/>
            </a:xfrm>
          </p:grpSpPr>
          <p:sp>
            <p:nvSpPr>
              <p:cNvPr id="23" name="Flowchart: Decision 22"/>
              <p:cNvSpPr/>
              <p:nvPr/>
            </p:nvSpPr>
            <p:spPr>
              <a:xfrm>
                <a:off x="5372425" y="3984875"/>
                <a:ext cx="1890746" cy="901558"/>
              </a:xfrm>
              <a:prstGeom prst="flowChartDecision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/>
                  <a:t>Is there a winner?</a:t>
                </a:r>
                <a:endParaRPr lang="en-GB" sz="14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263171" y="4066322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Yes</a:t>
                </a:r>
                <a:endParaRPr lang="en-GB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862223" y="4890857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No</a:t>
                </a:r>
                <a:endParaRPr lang="en-GB" dirty="0"/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3000364" y="2428868"/>
            <a:ext cx="3521449" cy="3933024"/>
            <a:chOff x="2357422" y="1714488"/>
            <a:chExt cx="3521449" cy="3933024"/>
          </a:xfrm>
        </p:grpSpPr>
        <p:grpSp>
          <p:nvGrpSpPr>
            <p:cNvPr id="54" name="Group 53"/>
            <p:cNvGrpSpPr/>
            <p:nvPr/>
          </p:nvGrpSpPr>
          <p:grpSpPr>
            <a:xfrm>
              <a:off x="2357422" y="1714488"/>
              <a:ext cx="1643074" cy="3571900"/>
              <a:chOff x="2214546" y="1714488"/>
              <a:chExt cx="1643074" cy="3571900"/>
            </a:xfrm>
          </p:grpSpPr>
          <p:cxnSp>
            <p:nvCxnSpPr>
              <p:cNvPr id="43" name="Elbow Connector 42"/>
              <p:cNvCxnSpPr/>
              <p:nvPr/>
            </p:nvCxnSpPr>
            <p:spPr>
              <a:xfrm rot="16200000" flipH="1">
                <a:off x="1250133" y="2678901"/>
                <a:ext cx="3571900" cy="1643074"/>
              </a:xfrm>
              <a:prstGeom prst="bentConnector3">
                <a:avLst>
                  <a:gd name="adj1" fmla="val 99761"/>
                </a:avLst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2214546" y="1714488"/>
                <a:ext cx="15716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Flowchart: Process 27"/>
            <p:cNvSpPr/>
            <p:nvPr/>
          </p:nvSpPr>
          <p:spPr>
            <a:xfrm>
              <a:off x="3857620" y="4929198"/>
              <a:ext cx="2021251" cy="718314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Stop music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2091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5783</TotalTime>
  <Words>18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Musical chairs Unorganised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Barnard</dc:creator>
  <cp:lastModifiedBy>Andrew Spero</cp:lastModifiedBy>
  <cp:revision>47</cp:revision>
  <dcterms:created xsi:type="dcterms:W3CDTF">2012-02-03T11:26:46Z</dcterms:created>
  <dcterms:modified xsi:type="dcterms:W3CDTF">2019-04-04T17:16:13Z</dcterms:modified>
</cp:coreProperties>
</file>