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lowchart: Terminator 51"/>
          <p:cNvSpPr/>
          <p:nvPr/>
        </p:nvSpPr>
        <p:spPr>
          <a:xfrm>
            <a:off x="7119827" y="5717294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grpSp>
        <p:nvGrpSpPr>
          <p:cNvPr id="2" name="Group 68"/>
          <p:cNvGrpSpPr/>
          <p:nvPr/>
        </p:nvGrpSpPr>
        <p:grpSpPr>
          <a:xfrm>
            <a:off x="3786182" y="642918"/>
            <a:ext cx="2021251" cy="857256"/>
            <a:chOff x="1500166" y="214290"/>
            <a:chExt cx="2021251" cy="857256"/>
          </a:xfrm>
        </p:grpSpPr>
        <p:cxnSp>
          <p:nvCxnSpPr>
            <p:cNvPr id="67" name="Straight Arrow Connector 66"/>
            <p:cNvCxnSpPr/>
            <p:nvPr/>
          </p:nvCxnSpPr>
          <p:spPr>
            <a:xfrm rot="5400000">
              <a:off x="2286778" y="85643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Process 52"/>
            <p:cNvSpPr/>
            <p:nvPr/>
          </p:nvSpPr>
          <p:spPr>
            <a:xfrm>
              <a:off x="1500166" y="214290"/>
              <a:ext cx="2021251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Pour water in cup</a:t>
              </a:r>
              <a:endParaRPr lang="en-GB" dirty="0"/>
            </a:p>
          </p:txBody>
        </p:sp>
      </p:grp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make a cup of tea</a:t>
            </a:r>
            <a:br>
              <a:rPr lang="en-GB" dirty="0" smtClean="0"/>
            </a:br>
            <a:r>
              <a:rPr lang="en-GB" dirty="0" smtClean="0"/>
              <a:t>Unorganised</a:t>
            </a:r>
            <a:endParaRPr lang="en-GB" dirty="0"/>
          </a:p>
        </p:txBody>
      </p:sp>
      <p:grpSp>
        <p:nvGrpSpPr>
          <p:cNvPr id="3" name="Group 109"/>
          <p:cNvGrpSpPr/>
          <p:nvPr/>
        </p:nvGrpSpPr>
        <p:grpSpPr>
          <a:xfrm>
            <a:off x="1857356" y="1428736"/>
            <a:ext cx="2559694" cy="504000"/>
            <a:chOff x="6000760" y="3571876"/>
            <a:chExt cx="2559694" cy="504000"/>
          </a:xfrm>
        </p:grpSpPr>
        <p:cxnSp>
          <p:nvCxnSpPr>
            <p:cNvPr id="107" name="Straight Arrow Connector 106"/>
            <p:cNvCxnSpPr/>
            <p:nvPr/>
          </p:nvCxnSpPr>
          <p:spPr>
            <a:xfrm>
              <a:off x="7488884" y="3860038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lowchart: Process 61"/>
            <p:cNvSpPr/>
            <p:nvPr/>
          </p:nvSpPr>
          <p:spPr>
            <a:xfrm>
              <a:off x="6000760" y="3571876"/>
              <a:ext cx="1794497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Stir and enjoy</a:t>
              </a:r>
              <a:endParaRPr lang="en-GB" dirty="0"/>
            </a:p>
          </p:txBody>
        </p:sp>
      </p:grpSp>
      <p:grpSp>
        <p:nvGrpSpPr>
          <p:cNvPr id="7" name="Group 72"/>
          <p:cNvGrpSpPr/>
          <p:nvPr/>
        </p:nvGrpSpPr>
        <p:grpSpPr>
          <a:xfrm>
            <a:off x="6215074" y="3429000"/>
            <a:ext cx="2021251" cy="785818"/>
            <a:chOff x="3857620" y="1571612"/>
            <a:chExt cx="2021251" cy="785818"/>
          </a:xfrm>
        </p:grpSpPr>
        <p:cxnSp>
          <p:nvCxnSpPr>
            <p:cNvPr id="71" name="Straight Arrow Connector 70"/>
            <p:cNvCxnSpPr/>
            <p:nvPr/>
          </p:nvCxnSpPr>
          <p:spPr>
            <a:xfrm rot="5400000">
              <a:off x="4644232" y="214232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owchart: Process 62"/>
            <p:cNvSpPr/>
            <p:nvPr/>
          </p:nvSpPr>
          <p:spPr>
            <a:xfrm>
              <a:off x="3857620" y="1571612"/>
              <a:ext cx="2021251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teabag</a:t>
              </a:r>
              <a:endParaRPr lang="en-GB" dirty="0"/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6098098" y="571480"/>
            <a:ext cx="2188678" cy="504056"/>
            <a:chOff x="6357950" y="2500306"/>
            <a:chExt cx="2188678" cy="504056"/>
          </a:xfrm>
        </p:grpSpPr>
        <p:cxnSp>
          <p:nvCxnSpPr>
            <p:cNvPr id="46" name="Straight Arrow Connector 45"/>
            <p:cNvCxnSpPr/>
            <p:nvPr/>
          </p:nvCxnSpPr>
          <p:spPr>
            <a:xfrm rot="10800000">
              <a:off x="6357950" y="2784470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Terminator 5"/>
            <p:cNvSpPr/>
            <p:nvPr/>
          </p:nvSpPr>
          <p:spPr>
            <a:xfrm>
              <a:off x="6947264" y="2500306"/>
              <a:ext cx="1599364" cy="504056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</a:t>
              </a:r>
              <a:endParaRPr lang="en-GB" dirty="0"/>
            </a:p>
          </p:txBody>
        </p:sp>
      </p:grpSp>
      <p:grpSp>
        <p:nvGrpSpPr>
          <p:cNvPr id="9" name="Group 48"/>
          <p:cNvGrpSpPr/>
          <p:nvPr/>
        </p:nvGrpSpPr>
        <p:grpSpPr>
          <a:xfrm>
            <a:off x="3714744" y="3429000"/>
            <a:ext cx="2082942" cy="504000"/>
            <a:chOff x="6000760" y="1000108"/>
            <a:chExt cx="2082942" cy="504000"/>
          </a:xfrm>
        </p:grpSpPr>
        <p:cxnSp>
          <p:nvCxnSpPr>
            <p:cNvPr id="48" name="Straight Arrow Connector 47"/>
            <p:cNvCxnSpPr/>
            <p:nvPr/>
          </p:nvCxnSpPr>
          <p:spPr>
            <a:xfrm rot="10800000">
              <a:off x="6000760" y="1285860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lowchart: Process 3"/>
            <p:cNvSpPr/>
            <p:nvPr/>
          </p:nvSpPr>
          <p:spPr>
            <a:xfrm>
              <a:off x="6643702" y="1000108"/>
              <a:ext cx="1440000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Boil water</a:t>
              </a:r>
              <a:endParaRPr lang="en-GB" dirty="0"/>
            </a:p>
          </p:txBody>
        </p:sp>
      </p:grpSp>
      <p:grpSp>
        <p:nvGrpSpPr>
          <p:cNvPr id="10" name="Group 76"/>
          <p:cNvGrpSpPr/>
          <p:nvPr/>
        </p:nvGrpSpPr>
        <p:grpSpPr>
          <a:xfrm>
            <a:off x="2000232" y="4143380"/>
            <a:ext cx="2021251" cy="820455"/>
            <a:chOff x="1936444" y="2322793"/>
            <a:chExt cx="2021251" cy="820455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2715406" y="2928140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Process 63"/>
            <p:cNvSpPr/>
            <p:nvPr/>
          </p:nvSpPr>
          <p:spPr>
            <a:xfrm>
              <a:off x="1936444" y="2322793"/>
              <a:ext cx="2021251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Remove teabag</a:t>
              </a:r>
              <a:endParaRPr lang="en-GB" dirty="0"/>
            </a:p>
          </p:txBody>
        </p:sp>
      </p:grpSp>
      <p:grpSp>
        <p:nvGrpSpPr>
          <p:cNvPr id="11" name="Group 86"/>
          <p:cNvGrpSpPr/>
          <p:nvPr/>
        </p:nvGrpSpPr>
        <p:grpSpPr>
          <a:xfrm>
            <a:off x="2071670" y="4929198"/>
            <a:ext cx="2713180" cy="1395255"/>
            <a:chOff x="2001696" y="3177547"/>
            <a:chExt cx="2713180" cy="1395255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3643306" y="3643314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>
              <a:off x="2607455" y="4250537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55"/>
            <p:cNvGrpSpPr/>
            <p:nvPr/>
          </p:nvGrpSpPr>
          <p:grpSpPr>
            <a:xfrm>
              <a:off x="2001696" y="3177547"/>
              <a:ext cx="2376264" cy="1275314"/>
              <a:chOff x="5372425" y="3984875"/>
              <a:chExt cx="2376264" cy="1275314"/>
            </a:xfrm>
          </p:grpSpPr>
          <p:sp>
            <p:nvSpPr>
              <p:cNvPr id="57" name="Flowchart: Decision 56"/>
              <p:cNvSpPr/>
              <p:nvPr/>
            </p:nvSpPr>
            <p:spPr>
              <a:xfrm>
                <a:off x="5372425" y="3984875"/>
                <a:ext cx="1890746" cy="901558"/>
              </a:xfrm>
              <a:prstGeom prst="flowChartDecis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Sugar?</a:t>
                </a:r>
                <a:endParaRPr lang="en-GB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263171" y="4066322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Yes</a:t>
                </a:r>
                <a:endParaRPr lang="en-GB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862223" y="4890857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No</a:t>
                </a:r>
                <a:endParaRPr lang="en-GB" dirty="0"/>
              </a:p>
            </p:txBody>
          </p:sp>
        </p:grpSp>
      </p:grpSp>
      <p:grpSp>
        <p:nvGrpSpPr>
          <p:cNvPr id="13" name="Group 92"/>
          <p:cNvGrpSpPr/>
          <p:nvPr/>
        </p:nvGrpSpPr>
        <p:grpSpPr>
          <a:xfrm>
            <a:off x="5286380" y="4643446"/>
            <a:ext cx="3200959" cy="909930"/>
            <a:chOff x="3000364" y="3376326"/>
            <a:chExt cx="3200959" cy="909930"/>
          </a:xfrm>
        </p:grpSpPr>
        <p:sp>
          <p:nvSpPr>
            <p:cNvPr id="55" name="Flowchart: Process 54"/>
            <p:cNvSpPr/>
            <p:nvPr/>
          </p:nvSpPr>
          <p:spPr>
            <a:xfrm>
              <a:off x="4761324" y="3376326"/>
              <a:ext cx="1439999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Add </a:t>
              </a:r>
              <a:r>
                <a:rPr lang="en-GB" dirty="0" smtClean="0"/>
                <a:t>sugar</a:t>
              </a:r>
              <a:endParaRPr lang="en-GB" dirty="0"/>
            </a:p>
          </p:txBody>
        </p:sp>
        <p:cxnSp>
          <p:nvCxnSpPr>
            <p:cNvPr id="90" name="Elbow Connector 89"/>
            <p:cNvCxnSpPr>
              <a:stCxn id="55" idx="2"/>
            </p:cNvCxnSpPr>
            <p:nvPr/>
          </p:nvCxnSpPr>
          <p:spPr>
            <a:xfrm rot="5400000">
              <a:off x="4037879" y="2842811"/>
              <a:ext cx="405930" cy="248096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02"/>
          <p:cNvGrpSpPr/>
          <p:nvPr/>
        </p:nvGrpSpPr>
        <p:grpSpPr>
          <a:xfrm>
            <a:off x="5286380" y="1571612"/>
            <a:ext cx="2784618" cy="1389438"/>
            <a:chOff x="2001696" y="4611330"/>
            <a:chExt cx="2784618" cy="1389438"/>
          </a:xfrm>
        </p:grpSpPr>
        <p:cxnSp>
          <p:nvCxnSpPr>
            <p:cNvPr id="100" name="Elbow Connector 99"/>
            <p:cNvCxnSpPr/>
            <p:nvPr/>
          </p:nvCxnSpPr>
          <p:spPr>
            <a:xfrm>
              <a:off x="3000364" y="5214950"/>
              <a:ext cx="1571636" cy="785818"/>
            </a:xfrm>
            <a:prstGeom prst="bentConnector3">
              <a:avLst>
                <a:gd name="adj1" fmla="val -99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95"/>
            <p:cNvGrpSpPr/>
            <p:nvPr/>
          </p:nvGrpSpPr>
          <p:grpSpPr>
            <a:xfrm>
              <a:off x="2001696" y="4611330"/>
              <a:ext cx="2784618" cy="1270890"/>
              <a:chOff x="2001696" y="4611330"/>
              <a:chExt cx="2784618" cy="1270890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>
                <a:off x="3714744" y="5072074"/>
                <a:ext cx="10715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38"/>
              <p:cNvGrpSpPr/>
              <p:nvPr/>
            </p:nvGrpSpPr>
            <p:grpSpPr>
              <a:xfrm>
                <a:off x="2001696" y="4611330"/>
                <a:ext cx="2376264" cy="1270890"/>
                <a:chOff x="5306119" y="4066322"/>
                <a:chExt cx="2376264" cy="1270890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7196865" y="4147769"/>
                  <a:ext cx="4855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Yes</a:t>
                  </a:r>
                  <a:endParaRPr lang="en-GB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785003" y="4967880"/>
                  <a:ext cx="4555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No</a:t>
                  </a:r>
                  <a:endParaRPr lang="en-GB" dirty="0"/>
                </a:p>
              </p:txBody>
            </p:sp>
            <p:sp>
              <p:nvSpPr>
                <p:cNvPr id="5" name="Flowchart: Decision 4"/>
                <p:cNvSpPr/>
                <p:nvPr/>
              </p:nvSpPr>
              <p:spPr>
                <a:xfrm>
                  <a:off x="5306119" y="4066322"/>
                  <a:ext cx="1890746" cy="901558"/>
                </a:xfrm>
                <a:prstGeom prst="flowChartDecisi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Milk?</a:t>
                  </a:r>
                  <a:endParaRPr lang="en-GB" dirty="0"/>
                </a:p>
              </p:txBody>
            </p:sp>
          </p:grpSp>
        </p:grpSp>
      </p:grpSp>
      <p:grpSp>
        <p:nvGrpSpPr>
          <p:cNvPr id="17" name="Group 104"/>
          <p:cNvGrpSpPr/>
          <p:nvPr/>
        </p:nvGrpSpPr>
        <p:grpSpPr>
          <a:xfrm>
            <a:off x="2071670" y="2643182"/>
            <a:ext cx="1439999" cy="833469"/>
            <a:chOff x="4761325" y="4810109"/>
            <a:chExt cx="1439999" cy="833469"/>
          </a:xfrm>
        </p:grpSpPr>
        <p:cxnSp>
          <p:nvCxnSpPr>
            <p:cNvPr id="104" name="Straight Arrow Connector 103"/>
            <p:cNvCxnSpPr/>
            <p:nvPr/>
          </p:nvCxnSpPr>
          <p:spPr>
            <a:xfrm rot="5400000">
              <a:off x="5287174" y="5428470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Process 53"/>
            <p:cNvSpPr/>
            <p:nvPr/>
          </p:nvSpPr>
          <p:spPr>
            <a:xfrm>
              <a:off x="4761325" y="4810109"/>
              <a:ext cx="1439999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milk</a:t>
              </a:r>
              <a:endParaRPr lang="en-GB" dirty="0"/>
            </a:p>
          </p:txBody>
        </p:sp>
      </p:grpSp>
      <p:grpSp>
        <p:nvGrpSpPr>
          <p:cNvPr id="43" name="Group 72"/>
          <p:cNvGrpSpPr/>
          <p:nvPr/>
        </p:nvGrpSpPr>
        <p:grpSpPr>
          <a:xfrm>
            <a:off x="4786314" y="4357694"/>
            <a:ext cx="2021251" cy="785818"/>
            <a:chOff x="3857620" y="1571612"/>
            <a:chExt cx="2021251" cy="785818"/>
          </a:xfrm>
        </p:grpSpPr>
        <p:cxnSp>
          <p:nvCxnSpPr>
            <p:cNvPr id="44" name="Straight Arrow Connector 43"/>
            <p:cNvCxnSpPr/>
            <p:nvPr/>
          </p:nvCxnSpPr>
          <p:spPr>
            <a:xfrm rot="5400000">
              <a:off x="4644232" y="214232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Process 44"/>
            <p:cNvSpPr/>
            <p:nvPr/>
          </p:nvSpPr>
          <p:spPr>
            <a:xfrm>
              <a:off x="3857620" y="1571612"/>
              <a:ext cx="2021251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Wait 2-5 </a:t>
              </a:r>
              <a:r>
                <a:rPr lang="en-GB" dirty="0" err="1" smtClean="0"/>
                <a:t>mins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09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4501</TotalTime>
  <Words>37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make a cup of tea Unorganised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Andrew Spero</cp:lastModifiedBy>
  <cp:revision>41</cp:revision>
  <dcterms:created xsi:type="dcterms:W3CDTF">2012-02-03T11:26:46Z</dcterms:created>
  <dcterms:modified xsi:type="dcterms:W3CDTF">2019-04-04T16:18:06Z</dcterms:modified>
</cp:coreProperties>
</file>