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4182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2064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05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379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342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9451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6370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412776" y="2996952"/>
            <a:ext cx="6264696" cy="79208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  <a:cs typeface="Andalus" pitchFamily="18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69510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43291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0319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4097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bg1">
                <a:lumMod val="81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3637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Arrow Connector 63"/>
          <p:cNvCxnSpPr/>
          <p:nvPr/>
        </p:nvCxnSpPr>
        <p:spPr>
          <a:xfrm rot="5400000" flipH="1">
            <a:off x="4429789" y="4281657"/>
            <a:ext cx="12142" cy="7278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Flowchart: Terminator 51"/>
          <p:cNvSpPr/>
          <p:nvPr/>
        </p:nvSpPr>
        <p:spPr>
          <a:xfrm>
            <a:off x="5143504" y="571480"/>
            <a:ext cx="1369612" cy="504056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Stop</a:t>
            </a:r>
            <a:endParaRPr lang="en-GB" dirty="0"/>
          </a:p>
        </p:txBody>
      </p:sp>
      <p:sp>
        <p:nvSpPr>
          <p:cNvPr id="61" name="Title 6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Football score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Unorganised</a:t>
            </a:r>
            <a:endParaRPr lang="en-GB" dirty="0"/>
          </a:p>
        </p:txBody>
      </p:sp>
      <p:grpSp>
        <p:nvGrpSpPr>
          <p:cNvPr id="70" name="Group 69"/>
          <p:cNvGrpSpPr/>
          <p:nvPr/>
        </p:nvGrpSpPr>
        <p:grpSpPr>
          <a:xfrm>
            <a:off x="357158" y="428604"/>
            <a:ext cx="1599364" cy="855668"/>
            <a:chOff x="4518372" y="428604"/>
            <a:chExt cx="1599364" cy="855668"/>
          </a:xfrm>
        </p:grpSpPr>
        <p:cxnSp>
          <p:nvCxnSpPr>
            <p:cNvPr id="46" name="Straight Arrow Connector 45"/>
            <p:cNvCxnSpPr/>
            <p:nvPr/>
          </p:nvCxnSpPr>
          <p:spPr>
            <a:xfrm rot="5400000">
              <a:off x="5109373" y="1034239"/>
              <a:ext cx="4984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lowchart: Terminator 5"/>
            <p:cNvSpPr/>
            <p:nvPr/>
          </p:nvSpPr>
          <p:spPr>
            <a:xfrm>
              <a:off x="4518372" y="428604"/>
              <a:ext cx="1599364" cy="504056"/>
            </a:xfrm>
            <a:prstGeom prst="flowChartTermina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Start</a:t>
              </a:r>
              <a:endParaRPr lang="en-GB" dirty="0"/>
            </a:p>
          </p:txBody>
        </p:sp>
      </p:grpSp>
      <p:grpSp>
        <p:nvGrpSpPr>
          <p:cNvPr id="19" name="Group 86"/>
          <p:cNvGrpSpPr/>
          <p:nvPr/>
        </p:nvGrpSpPr>
        <p:grpSpPr>
          <a:xfrm>
            <a:off x="2071670" y="247795"/>
            <a:ext cx="2713180" cy="1395255"/>
            <a:chOff x="2001696" y="3177547"/>
            <a:chExt cx="2713180" cy="1395255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3643306" y="3643314"/>
              <a:ext cx="107157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2607455" y="4250537"/>
              <a:ext cx="6429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55"/>
            <p:cNvGrpSpPr/>
            <p:nvPr/>
          </p:nvGrpSpPr>
          <p:grpSpPr>
            <a:xfrm>
              <a:off x="2001696" y="3177547"/>
              <a:ext cx="2376264" cy="1275314"/>
              <a:chOff x="5372425" y="3984875"/>
              <a:chExt cx="2376264" cy="1275314"/>
            </a:xfrm>
          </p:grpSpPr>
          <p:sp>
            <p:nvSpPr>
              <p:cNvPr id="23" name="Flowchart: Decision 22"/>
              <p:cNvSpPr/>
              <p:nvPr/>
            </p:nvSpPr>
            <p:spPr>
              <a:xfrm>
                <a:off x="5372425" y="3984875"/>
                <a:ext cx="1890746" cy="901558"/>
              </a:xfrm>
              <a:prstGeom prst="flowChartDecisi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/>
                  <a:t>Has th</a:t>
                </a:r>
                <a:r>
                  <a:rPr lang="en-GB" sz="1400" dirty="0" smtClean="0"/>
                  <a:t>e game finished?</a:t>
                </a:r>
                <a:endParaRPr lang="en-GB" sz="14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263171" y="4066322"/>
                <a:ext cx="485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Yes</a:t>
                </a:r>
                <a:endParaRPr lang="en-GB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862223" y="4890857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No</a:t>
                </a:r>
                <a:endParaRPr lang="en-GB" dirty="0"/>
              </a:p>
            </p:txBody>
          </p:sp>
        </p:grpSp>
      </p:grpSp>
      <p:grpSp>
        <p:nvGrpSpPr>
          <p:cNvPr id="50" name="Group 86"/>
          <p:cNvGrpSpPr/>
          <p:nvPr/>
        </p:nvGrpSpPr>
        <p:grpSpPr>
          <a:xfrm>
            <a:off x="4143372" y="4172951"/>
            <a:ext cx="2249400" cy="1395255"/>
            <a:chOff x="1643042" y="3177547"/>
            <a:chExt cx="2249400" cy="1395255"/>
          </a:xfrm>
        </p:grpSpPr>
        <p:cxnSp>
          <p:nvCxnSpPr>
            <p:cNvPr id="53" name="Straight Arrow Connector 52"/>
            <p:cNvCxnSpPr/>
            <p:nvPr/>
          </p:nvCxnSpPr>
          <p:spPr>
            <a:xfrm rot="5400000">
              <a:off x="2607455" y="4250537"/>
              <a:ext cx="6429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55"/>
            <p:cNvGrpSpPr/>
            <p:nvPr/>
          </p:nvGrpSpPr>
          <p:grpSpPr>
            <a:xfrm>
              <a:off x="1643042" y="3177547"/>
              <a:ext cx="2249400" cy="1275314"/>
              <a:chOff x="5013771" y="3984875"/>
              <a:chExt cx="2249400" cy="1275314"/>
            </a:xfrm>
          </p:grpSpPr>
          <p:sp>
            <p:nvSpPr>
              <p:cNvPr id="58" name="Flowchart: Decision 57"/>
              <p:cNvSpPr/>
              <p:nvPr/>
            </p:nvSpPr>
            <p:spPr>
              <a:xfrm>
                <a:off x="5372425" y="3984875"/>
                <a:ext cx="1890746" cy="901558"/>
              </a:xfrm>
              <a:prstGeom prst="flowChartDecisi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/>
                  <a:t>Did team one score?</a:t>
                </a:r>
                <a:endParaRPr lang="en-GB" sz="14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5013771" y="4056313"/>
                <a:ext cx="485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Yes</a:t>
                </a:r>
                <a:endParaRPr lang="en-GB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862223" y="4890857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No</a:t>
                </a:r>
                <a:endParaRPr lang="en-GB" dirty="0"/>
              </a:p>
            </p:txBody>
          </p:sp>
        </p:grpSp>
      </p:grpSp>
      <p:grpSp>
        <p:nvGrpSpPr>
          <p:cNvPr id="109" name="Group 108"/>
          <p:cNvGrpSpPr/>
          <p:nvPr/>
        </p:nvGrpSpPr>
        <p:grpSpPr>
          <a:xfrm>
            <a:off x="1857356" y="1853430"/>
            <a:ext cx="2786082" cy="4071966"/>
            <a:chOff x="1857356" y="1853430"/>
            <a:chExt cx="2786082" cy="4071966"/>
          </a:xfrm>
        </p:grpSpPr>
        <p:cxnSp>
          <p:nvCxnSpPr>
            <p:cNvPr id="94" name="Straight Connector 93"/>
            <p:cNvCxnSpPr/>
            <p:nvPr/>
          </p:nvCxnSpPr>
          <p:spPr>
            <a:xfrm rot="10800000">
              <a:off x="3000364" y="3282190"/>
              <a:ext cx="1643074" cy="0"/>
            </a:xfrm>
            <a:prstGeom prst="line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8" name="Group 107"/>
            <p:cNvGrpSpPr/>
            <p:nvPr/>
          </p:nvGrpSpPr>
          <p:grpSpPr>
            <a:xfrm>
              <a:off x="1857356" y="1853430"/>
              <a:ext cx="2786082" cy="4071966"/>
              <a:chOff x="1857356" y="1853430"/>
              <a:chExt cx="2786082" cy="4071966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 rot="10800000">
                <a:off x="1857356" y="5925396"/>
                <a:ext cx="2786082" cy="0"/>
              </a:xfrm>
              <a:prstGeom prst="line">
                <a:avLst/>
              </a:prstGeom>
              <a:ln w="190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1" name="Group 90"/>
              <p:cNvGrpSpPr/>
              <p:nvPr/>
            </p:nvGrpSpPr>
            <p:grpSpPr>
              <a:xfrm>
                <a:off x="3000364" y="1853430"/>
                <a:ext cx="1500198" cy="2500330"/>
                <a:chOff x="2357422" y="1357298"/>
                <a:chExt cx="1000132" cy="2143140"/>
              </a:xfrm>
            </p:grpSpPr>
            <p:cxnSp>
              <p:nvCxnSpPr>
                <p:cNvPr id="35" name="Straight Arrow Connector 34"/>
                <p:cNvCxnSpPr/>
                <p:nvPr/>
              </p:nvCxnSpPr>
              <p:spPr>
                <a:xfrm>
                  <a:off x="2357422" y="1357298"/>
                  <a:ext cx="1000132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>
                  <a:off x="1285852" y="2428868"/>
                  <a:ext cx="2143140" cy="0"/>
                </a:xfrm>
                <a:prstGeom prst="line">
                  <a:avLst/>
                </a:prstGeom>
                <a:ln w="1905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2" name="Straight Connector 101"/>
              <p:cNvCxnSpPr/>
              <p:nvPr/>
            </p:nvCxnSpPr>
            <p:spPr>
              <a:xfrm rot="5400000" flipH="1" flipV="1">
                <a:off x="-178627" y="3889413"/>
                <a:ext cx="4071966" cy="0"/>
              </a:xfrm>
              <a:prstGeom prst="line">
                <a:avLst/>
              </a:prstGeom>
              <a:ln w="190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flipV="1">
                <a:off x="1857356" y="1853430"/>
                <a:ext cx="1214446" cy="9524"/>
              </a:xfrm>
              <a:prstGeom prst="line">
                <a:avLst/>
              </a:prstGeom>
              <a:ln w="190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Flowchart: Process 62"/>
          <p:cNvSpPr/>
          <p:nvPr/>
        </p:nvSpPr>
        <p:spPr>
          <a:xfrm>
            <a:off x="2071670" y="4282322"/>
            <a:ext cx="2021251" cy="718314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TeamOneScore</a:t>
            </a:r>
            <a:r>
              <a:rPr lang="en-GB" dirty="0" smtClean="0"/>
              <a:t> = TeamOneScore+1</a:t>
            </a:r>
            <a:endParaRPr lang="en-GB" dirty="0"/>
          </a:p>
        </p:txBody>
      </p:sp>
      <p:grpSp>
        <p:nvGrpSpPr>
          <p:cNvPr id="26" name="Group 86"/>
          <p:cNvGrpSpPr/>
          <p:nvPr/>
        </p:nvGrpSpPr>
        <p:grpSpPr>
          <a:xfrm>
            <a:off x="6643702" y="214290"/>
            <a:ext cx="2249400" cy="1395255"/>
            <a:chOff x="1643042" y="3177547"/>
            <a:chExt cx="2249400" cy="1395255"/>
          </a:xfrm>
        </p:grpSpPr>
        <p:cxnSp>
          <p:nvCxnSpPr>
            <p:cNvPr id="29" name="Straight Arrow Connector 28"/>
            <p:cNvCxnSpPr/>
            <p:nvPr/>
          </p:nvCxnSpPr>
          <p:spPr>
            <a:xfrm rot="5400000">
              <a:off x="2607455" y="4250537"/>
              <a:ext cx="6429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55"/>
            <p:cNvGrpSpPr/>
            <p:nvPr/>
          </p:nvGrpSpPr>
          <p:grpSpPr>
            <a:xfrm>
              <a:off x="1643042" y="3177547"/>
              <a:ext cx="2249400" cy="1275314"/>
              <a:chOff x="5013771" y="3984875"/>
              <a:chExt cx="2249400" cy="1275314"/>
            </a:xfrm>
          </p:grpSpPr>
          <p:sp>
            <p:nvSpPr>
              <p:cNvPr id="31" name="Flowchart: Decision 30"/>
              <p:cNvSpPr/>
              <p:nvPr/>
            </p:nvSpPr>
            <p:spPr>
              <a:xfrm>
                <a:off x="5372425" y="3984875"/>
                <a:ext cx="1890746" cy="901558"/>
              </a:xfrm>
              <a:prstGeom prst="flowChartDecisi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/>
                  <a:t>Has a goal been scored?</a:t>
                </a:r>
                <a:endParaRPr lang="en-GB" sz="14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013771" y="4056313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No</a:t>
                </a:r>
                <a:endParaRPr lang="en-GB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862223" y="4890857"/>
                <a:ext cx="485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Yes</a:t>
                </a:r>
                <a:endParaRPr lang="en-GB" dirty="0"/>
              </a:p>
            </p:txBody>
          </p:sp>
        </p:grpSp>
      </p:grpSp>
      <p:sp>
        <p:nvSpPr>
          <p:cNvPr id="38" name="Flowchart: Process 37"/>
          <p:cNvSpPr/>
          <p:nvPr/>
        </p:nvSpPr>
        <p:spPr>
          <a:xfrm>
            <a:off x="4408137" y="5568206"/>
            <a:ext cx="2021251" cy="718314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TeamTwoScore</a:t>
            </a:r>
            <a:r>
              <a:rPr lang="en-GB" dirty="0" smtClean="0"/>
              <a:t> = TeamTwoScore+1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0911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5810</TotalTime>
  <Words>32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Football score Unorganised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Barnard</dc:creator>
  <cp:lastModifiedBy>Andrew Spero</cp:lastModifiedBy>
  <cp:revision>51</cp:revision>
  <dcterms:created xsi:type="dcterms:W3CDTF">2012-02-03T11:26:46Z</dcterms:created>
  <dcterms:modified xsi:type="dcterms:W3CDTF">2019-04-04T16:49:40Z</dcterms:modified>
</cp:coreProperties>
</file>