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6429388" y="567490"/>
            <a:ext cx="2174927" cy="504056"/>
            <a:chOff x="6429388" y="549578"/>
            <a:chExt cx="2174927" cy="504056"/>
          </a:xfrm>
        </p:grpSpPr>
        <p:cxnSp>
          <p:nvCxnSpPr>
            <p:cNvPr id="33" name="Straight Arrow Connector 32"/>
            <p:cNvCxnSpPr/>
            <p:nvPr/>
          </p:nvCxnSpPr>
          <p:spPr>
            <a:xfrm rot="10800000">
              <a:off x="6429388" y="785794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Terminator 5"/>
            <p:cNvSpPr/>
            <p:nvPr/>
          </p:nvSpPr>
          <p:spPr>
            <a:xfrm>
              <a:off x="7004951" y="549578"/>
              <a:ext cx="1599364" cy="504056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</a:t>
              </a:r>
              <a:endParaRPr lang="en-GB" dirty="0"/>
            </a:p>
          </p:txBody>
        </p:sp>
      </p:grpSp>
      <p:sp>
        <p:nvSpPr>
          <p:cNvPr id="52" name="Flowchart: Terminator 51"/>
          <p:cNvSpPr/>
          <p:nvPr/>
        </p:nvSpPr>
        <p:spPr>
          <a:xfrm>
            <a:off x="7119827" y="4996646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71802" y="357166"/>
            <a:ext cx="2686697" cy="790236"/>
            <a:chOff x="3643306" y="406516"/>
            <a:chExt cx="2686697" cy="790236"/>
          </a:xfrm>
        </p:grpSpPr>
        <p:cxnSp>
          <p:nvCxnSpPr>
            <p:cNvPr id="40" name="Straight Arrow Connector 39"/>
            <p:cNvCxnSpPr/>
            <p:nvPr/>
          </p:nvCxnSpPr>
          <p:spPr>
            <a:xfrm rot="10800000">
              <a:off x="3643306" y="785794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Process 52"/>
            <p:cNvSpPr/>
            <p:nvPr/>
          </p:nvSpPr>
          <p:spPr>
            <a:xfrm>
              <a:off x="4308752" y="406516"/>
              <a:ext cx="2021251" cy="790236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Make dough and shape into circle</a:t>
              </a:r>
              <a:endParaRPr lang="en-GB" dirty="0"/>
            </a:p>
          </p:txBody>
        </p:sp>
      </p:grp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make a </a:t>
            </a:r>
            <a:r>
              <a:rPr lang="en-GB" dirty="0" smtClean="0"/>
              <a:t>pizza</a:t>
            </a:r>
            <a:br>
              <a:rPr lang="en-GB" dirty="0" smtClean="0"/>
            </a:br>
            <a:r>
              <a:rPr lang="en-GB" dirty="0" smtClean="0"/>
              <a:t>Unorganised</a:t>
            </a:r>
            <a:endParaRPr lang="en-GB" dirty="0"/>
          </a:p>
        </p:txBody>
      </p:sp>
      <p:grpSp>
        <p:nvGrpSpPr>
          <p:cNvPr id="60" name="Group 59"/>
          <p:cNvGrpSpPr/>
          <p:nvPr/>
        </p:nvGrpSpPr>
        <p:grpSpPr>
          <a:xfrm>
            <a:off x="4714876" y="5072074"/>
            <a:ext cx="2021251" cy="1285884"/>
            <a:chOff x="1612552" y="428604"/>
            <a:chExt cx="2021251" cy="1285884"/>
          </a:xfrm>
        </p:grpSpPr>
        <p:sp>
          <p:nvSpPr>
            <p:cNvPr id="64" name="Flowchart: Process 63"/>
            <p:cNvSpPr/>
            <p:nvPr/>
          </p:nvSpPr>
          <p:spPr>
            <a:xfrm>
              <a:off x="1612552" y="428604"/>
              <a:ext cx="2021251" cy="624974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</a:t>
              </a:r>
              <a:r>
                <a:rPr lang="en-GB" dirty="0" smtClean="0"/>
                <a:t>cheese and tomato </a:t>
              </a:r>
              <a:r>
                <a:rPr lang="en-GB" dirty="0" smtClean="0"/>
                <a:t>sauce</a:t>
              </a:r>
              <a:endParaRPr lang="en-GB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>
              <a:off x="2322497" y="1393017"/>
              <a:ext cx="64214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535424" y="1785926"/>
            <a:ext cx="3608576" cy="1476458"/>
            <a:chOff x="1677804" y="1738228"/>
            <a:chExt cx="3608576" cy="1476458"/>
          </a:xfrm>
        </p:grpSpPr>
        <p:cxnSp>
          <p:nvCxnSpPr>
            <p:cNvPr id="71" name="Straight Arrow Connector 70"/>
            <p:cNvCxnSpPr/>
            <p:nvPr/>
          </p:nvCxnSpPr>
          <p:spPr>
            <a:xfrm rot="5400000">
              <a:off x="2322497" y="2893215"/>
              <a:ext cx="64214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677804" y="1738228"/>
              <a:ext cx="3608576" cy="1270890"/>
              <a:chOff x="1677804" y="1738228"/>
              <a:chExt cx="3608576" cy="1270890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>
                <a:off x="3428992" y="2212966"/>
                <a:ext cx="18573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5"/>
              <p:cNvGrpSpPr/>
              <p:nvPr/>
            </p:nvGrpSpPr>
            <p:grpSpPr>
              <a:xfrm>
                <a:off x="1677804" y="1738228"/>
                <a:ext cx="2376264" cy="1270890"/>
                <a:chOff x="5307967" y="3984875"/>
                <a:chExt cx="2376264" cy="1270890"/>
              </a:xfrm>
            </p:grpSpPr>
            <p:sp>
              <p:nvSpPr>
                <p:cNvPr id="57" name="Flowchart: Decision 56"/>
                <p:cNvSpPr/>
                <p:nvPr/>
              </p:nvSpPr>
              <p:spPr>
                <a:xfrm>
                  <a:off x="5307967" y="3984875"/>
                  <a:ext cx="1890746" cy="901558"/>
                </a:xfrm>
                <a:prstGeom prst="flowChartDecisi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Olives?</a:t>
                  </a:r>
                  <a:endParaRPr lang="en-GB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7198713" y="4066322"/>
                  <a:ext cx="4855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Yes</a:t>
                  </a:r>
                  <a:endParaRPr lang="en-GB" dirty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791591" y="4886433"/>
                  <a:ext cx="4555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No</a:t>
                  </a:r>
                  <a:endParaRPr lang="en-GB" dirty="0"/>
                </a:p>
              </p:txBody>
            </p:sp>
          </p:grpSp>
        </p:grpSp>
      </p:grpSp>
      <p:grpSp>
        <p:nvGrpSpPr>
          <p:cNvPr id="78" name="Group 77"/>
          <p:cNvGrpSpPr/>
          <p:nvPr/>
        </p:nvGrpSpPr>
        <p:grpSpPr>
          <a:xfrm>
            <a:off x="4000496" y="3571876"/>
            <a:ext cx="4116200" cy="849051"/>
            <a:chOff x="2643174" y="1937007"/>
            <a:chExt cx="4116200" cy="849051"/>
          </a:xfrm>
        </p:grpSpPr>
        <p:cxnSp>
          <p:nvCxnSpPr>
            <p:cNvPr id="74" name="Elbow Connector 73"/>
            <p:cNvCxnSpPr/>
            <p:nvPr/>
          </p:nvCxnSpPr>
          <p:spPr>
            <a:xfrm rot="10800000" flipV="1">
              <a:off x="2643174" y="2428868"/>
              <a:ext cx="3429024" cy="357190"/>
            </a:xfrm>
            <a:prstGeom prst="bentConnector3">
              <a:avLst>
                <a:gd name="adj1" fmla="val -33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Process 53"/>
            <p:cNvSpPr/>
            <p:nvPr/>
          </p:nvSpPr>
          <p:spPr>
            <a:xfrm>
              <a:off x="5319375" y="1937007"/>
              <a:ext cx="1439999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olives</a:t>
              </a:r>
              <a:endParaRPr lang="en-GB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500166" y="3000372"/>
            <a:ext cx="3867058" cy="1715516"/>
            <a:chOff x="1276446" y="3213682"/>
            <a:chExt cx="3867058" cy="1715516"/>
          </a:xfrm>
        </p:grpSpPr>
        <p:cxnSp>
          <p:nvCxnSpPr>
            <p:cNvPr id="87" name="Straight Arrow Connector 86"/>
            <p:cNvCxnSpPr/>
            <p:nvPr/>
          </p:nvCxnSpPr>
          <p:spPr>
            <a:xfrm>
              <a:off x="3929058" y="3643314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1276446" y="3213682"/>
              <a:ext cx="3263140" cy="1715516"/>
              <a:chOff x="1276446" y="3213682"/>
              <a:chExt cx="3263140" cy="1715516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 rot="5400000">
                <a:off x="2179224" y="4464454"/>
                <a:ext cx="928694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/>
              <p:cNvGrpSpPr/>
              <p:nvPr/>
            </p:nvGrpSpPr>
            <p:grpSpPr>
              <a:xfrm>
                <a:off x="1276446" y="3213682"/>
                <a:ext cx="3263140" cy="1270890"/>
                <a:chOff x="4629089" y="4066322"/>
                <a:chExt cx="3263140" cy="1270890"/>
              </a:xfrm>
            </p:grpSpPr>
            <p:sp>
              <p:nvSpPr>
                <p:cNvPr id="5" name="Flowchart: Decision 4"/>
                <p:cNvSpPr/>
                <p:nvPr/>
              </p:nvSpPr>
              <p:spPr>
                <a:xfrm>
                  <a:off x="4629089" y="4066322"/>
                  <a:ext cx="2693462" cy="901558"/>
                </a:xfrm>
                <a:prstGeom prst="flowChartDecisi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Pepperoni?</a:t>
                  </a:r>
                  <a:endParaRPr lang="en-GB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406711" y="4147769"/>
                  <a:ext cx="4855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Yes</a:t>
                  </a:r>
                  <a:endParaRPr lang="en-GB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520244" y="4967880"/>
                  <a:ext cx="4555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No</a:t>
                  </a:r>
                  <a:endParaRPr lang="en-GB" dirty="0"/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1142976" y="1785926"/>
            <a:ext cx="4315342" cy="873795"/>
            <a:chOff x="2643174" y="3412461"/>
            <a:chExt cx="4315342" cy="873795"/>
          </a:xfrm>
        </p:grpSpPr>
        <p:sp>
          <p:nvSpPr>
            <p:cNvPr id="4" name="Flowchart: Process 3"/>
            <p:cNvSpPr/>
            <p:nvPr/>
          </p:nvSpPr>
          <p:spPr>
            <a:xfrm>
              <a:off x="5120235" y="3412461"/>
              <a:ext cx="1838281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pepperoni</a:t>
              </a:r>
              <a:endParaRPr lang="en-GB" dirty="0"/>
            </a:p>
          </p:txBody>
        </p:sp>
        <p:cxnSp>
          <p:nvCxnSpPr>
            <p:cNvPr id="90" name="Elbow Connector 89"/>
            <p:cNvCxnSpPr/>
            <p:nvPr/>
          </p:nvCxnSpPr>
          <p:spPr>
            <a:xfrm rot="10800000" flipV="1">
              <a:off x="2643174" y="3929066"/>
              <a:ext cx="3429024" cy="357190"/>
            </a:xfrm>
            <a:prstGeom prst="bentConnector3">
              <a:avLst>
                <a:gd name="adj1" fmla="val -33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000100" y="714356"/>
            <a:ext cx="2454510" cy="504000"/>
            <a:chOff x="1903176" y="4996702"/>
            <a:chExt cx="2454510" cy="504000"/>
          </a:xfrm>
        </p:grpSpPr>
        <p:sp>
          <p:nvSpPr>
            <p:cNvPr id="55" name="Flowchart: Process 54"/>
            <p:cNvSpPr/>
            <p:nvPr/>
          </p:nvSpPr>
          <p:spPr>
            <a:xfrm>
              <a:off x="1903176" y="4996702"/>
              <a:ext cx="1439999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Bake pizza</a:t>
              </a:r>
              <a:endParaRPr lang="en-GB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3357554" y="5286388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1714480" y="5143512"/>
            <a:ext cx="2809516" cy="504000"/>
            <a:chOff x="4334252" y="4996702"/>
            <a:chExt cx="2809516" cy="504000"/>
          </a:xfrm>
        </p:grpSpPr>
        <p:sp>
          <p:nvSpPr>
            <p:cNvPr id="62" name="Flowchart: Process 61"/>
            <p:cNvSpPr/>
            <p:nvPr/>
          </p:nvSpPr>
          <p:spPr>
            <a:xfrm>
              <a:off x="4334252" y="4996702"/>
              <a:ext cx="1794497" cy="5040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Slice and enjoy</a:t>
              </a:r>
              <a:endParaRPr lang="en-GB" dirty="0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6143636" y="5286388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8893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4513</TotalTime>
  <Words>35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make a pizza Unorganised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Andrew Spero</cp:lastModifiedBy>
  <cp:revision>45</cp:revision>
  <dcterms:created xsi:type="dcterms:W3CDTF">2012-02-03T11:26:46Z</dcterms:created>
  <dcterms:modified xsi:type="dcterms:W3CDTF">2019-04-03T16:30:26Z</dcterms:modified>
</cp:coreProperties>
</file>